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91144-BDD4-40B3-9D42-A0C64BE7662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BA414-92AB-44FF-B445-F285DB79C3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140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91144-BDD4-40B3-9D42-A0C64BE7662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BA414-92AB-44FF-B445-F285DB79C3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886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91144-BDD4-40B3-9D42-A0C64BE7662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BA414-92AB-44FF-B445-F285DB79C3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436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91144-BDD4-40B3-9D42-A0C64BE7662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BA414-92AB-44FF-B445-F285DB79C3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427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91144-BDD4-40B3-9D42-A0C64BE7662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BA414-92AB-44FF-B445-F285DB79C3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289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91144-BDD4-40B3-9D42-A0C64BE7662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BA414-92AB-44FF-B445-F285DB79C3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651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91144-BDD4-40B3-9D42-A0C64BE7662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BA414-92AB-44FF-B445-F285DB79C3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84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91144-BDD4-40B3-9D42-A0C64BE7662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BA414-92AB-44FF-B445-F285DB79C3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464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91144-BDD4-40B3-9D42-A0C64BE7662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BA414-92AB-44FF-B445-F285DB79C3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181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91144-BDD4-40B3-9D42-A0C64BE7662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BA414-92AB-44FF-B445-F285DB79C3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202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91144-BDD4-40B3-9D42-A0C64BE7662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BA414-92AB-44FF-B445-F285DB79C3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546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91144-BDD4-40B3-9D42-A0C64BE76623}" type="datetimeFigureOut">
              <a:rPr lang="en-US" smtClean="0"/>
              <a:t>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BA414-92AB-44FF-B445-F285DB79C3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88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182" y="177421"/>
            <a:ext cx="11873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lin Sans FB Demi" panose="020E0802020502020306" pitchFamily="34" charset="0"/>
              </a:rPr>
              <a:t>Qu’est-ce</a:t>
            </a:r>
            <a:r>
              <a:rPr lang="en-US" sz="6600" dirty="0" smtClean="0">
                <a:latin typeface="Berlin Sans FB Demi" panose="020E0802020502020306" pitchFamily="34" charset="0"/>
              </a:rPr>
              <a:t> </a:t>
            </a:r>
            <a:r>
              <a:rPr lang="en-US" sz="6600" dirty="0" err="1" smtClean="0">
                <a:latin typeface="Berlin Sans FB Demi" panose="020E0802020502020306" pitchFamily="34" charset="0"/>
              </a:rPr>
              <a:t>qu’il</a:t>
            </a:r>
            <a:r>
              <a:rPr lang="en-US" sz="6600" dirty="0" smtClean="0">
                <a:latin typeface="Berlin Sans FB Demi" panose="020E0802020502020306" pitchFamily="34" charset="0"/>
              </a:rPr>
              <a:t> y a</a:t>
            </a:r>
            <a:r>
              <a:rPr lang="en-US" sz="6600" dirty="0" smtClean="0">
                <a:latin typeface="Berlin Sans FB Demi" panose="020E0802020502020306" pitchFamily="34" charset="0"/>
              </a:rPr>
              <a:t>?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4621" y="1577449"/>
            <a:ext cx="115573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err="1" smtClean="0">
                <a:latin typeface="Berlin Sans FB Demi" panose="020E0802020502020306" pitchFamily="34" charset="0"/>
              </a:rPr>
              <a:t>J’ai</a:t>
            </a:r>
            <a:r>
              <a:rPr lang="en-US" sz="6600" dirty="0" smtClean="0">
                <a:latin typeface="Berlin Sans FB Demi" panose="020E0802020502020306" pitchFamily="34" charset="0"/>
              </a:rPr>
              <a:t> mal à la tête.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pic>
        <p:nvPicPr>
          <p:cNvPr id="1026" name="Picture 2" descr="http://www.bebetou.com/IMG/jpg/maux-tete-grosses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6981"/>
            <a:ext cx="6755642" cy="4211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60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182" y="177421"/>
            <a:ext cx="11873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lin Sans FB Demi" panose="020E0802020502020306" pitchFamily="34" charset="0"/>
              </a:rPr>
              <a:t>Qu’est-ce</a:t>
            </a:r>
            <a:r>
              <a:rPr lang="en-US" sz="6600" dirty="0" smtClean="0">
                <a:latin typeface="Berlin Sans FB Demi" panose="020E0802020502020306" pitchFamily="34" charset="0"/>
              </a:rPr>
              <a:t> </a:t>
            </a:r>
            <a:r>
              <a:rPr lang="en-US" sz="6600" dirty="0" err="1" smtClean="0">
                <a:latin typeface="Berlin Sans FB Demi" panose="020E0802020502020306" pitchFamily="34" charset="0"/>
              </a:rPr>
              <a:t>qu’il</a:t>
            </a:r>
            <a:r>
              <a:rPr lang="en-US" sz="6600" dirty="0" smtClean="0">
                <a:latin typeface="Berlin Sans FB Demi" panose="020E0802020502020306" pitchFamily="34" charset="0"/>
              </a:rPr>
              <a:t> y a?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4621" y="1577449"/>
            <a:ext cx="115573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err="1" smtClean="0">
                <a:latin typeface="Berlin Sans FB Demi" panose="020E0802020502020306" pitchFamily="34" charset="0"/>
              </a:rPr>
              <a:t>J’ai</a:t>
            </a:r>
            <a:r>
              <a:rPr lang="en-US" sz="6600" dirty="0" smtClean="0">
                <a:latin typeface="Berlin Sans FB Demi" panose="020E0802020502020306" pitchFamily="34" charset="0"/>
              </a:rPr>
              <a:t> mal aux </a:t>
            </a:r>
            <a:r>
              <a:rPr lang="en-US" sz="6600" dirty="0" err="1" smtClean="0">
                <a:latin typeface="Berlin Sans FB Demi" panose="020E0802020502020306" pitchFamily="34" charset="0"/>
              </a:rPr>
              <a:t>cheveux</a:t>
            </a:r>
            <a:r>
              <a:rPr lang="en-US" sz="6600" dirty="0" smtClean="0">
                <a:latin typeface="Berlin Sans FB Demi" panose="020E0802020502020306" pitchFamily="34" charset="0"/>
              </a:rPr>
              <a:t>.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pic>
        <p:nvPicPr>
          <p:cNvPr id="9218" name="Picture 2" descr="http://secrets-remedes-naturels.com/wp-content/uploads/2015/03/remede-gueule-de-boi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9191"/>
            <a:ext cx="5718412" cy="4288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242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182" y="177421"/>
            <a:ext cx="11873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lin Sans FB Demi" panose="020E0802020502020306" pitchFamily="34" charset="0"/>
              </a:rPr>
              <a:t>Qu’est-ce</a:t>
            </a:r>
            <a:r>
              <a:rPr lang="en-US" sz="6600" dirty="0" smtClean="0">
                <a:latin typeface="Berlin Sans FB Demi" panose="020E0802020502020306" pitchFamily="34" charset="0"/>
              </a:rPr>
              <a:t> </a:t>
            </a:r>
            <a:r>
              <a:rPr lang="en-US" sz="6600" dirty="0" err="1" smtClean="0">
                <a:latin typeface="Berlin Sans FB Demi" panose="020E0802020502020306" pitchFamily="34" charset="0"/>
              </a:rPr>
              <a:t>qu’il</a:t>
            </a:r>
            <a:r>
              <a:rPr lang="en-US" sz="6600" dirty="0" smtClean="0">
                <a:latin typeface="Berlin Sans FB Demi" panose="020E0802020502020306" pitchFamily="34" charset="0"/>
              </a:rPr>
              <a:t> y a?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4621" y="1577449"/>
            <a:ext cx="115573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err="1" smtClean="0">
                <a:latin typeface="Berlin Sans FB Demi" panose="020E0802020502020306" pitchFamily="34" charset="0"/>
              </a:rPr>
              <a:t>J’ai</a:t>
            </a:r>
            <a:r>
              <a:rPr lang="en-US" sz="6600" dirty="0" smtClean="0">
                <a:latin typeface="Berlin Sans FB Demi" panose="020E0802020502020306" pitchFamily="34" charset="0"/>
              </a:rPr>
              <a:t> mal au dent.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pic>
        <p:nvPicPr>
          <p:cNvPr id="2050" name="Picture 2" descr="http://www.reiki-therapies.com/IMG/jpg/mal-aux-dents-aussi-dents-usee-migraines-douleurs-lombaires-consequences-bruxisme-3667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3695"/>
            <a:ext cx="4544704" cy="547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80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182" y="177421"/>
            <a:ext cx="11873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lin Sans FB Demi" panose="020E0802020502020306" pitchFamily="34" charset="0"/>
              </a:rPr>
              <a:t>Qu’est-ce</a:t>
            </a:r>
            <a:r>
              <a:rPr lang="en-US" sz="6600" dirty="0" smtClean="0">
                <a:latin typeface="Berlin Sans FB Demi" panose="020E0802020502020306" pitchFamily="34" charset="0"/>
              </a:rPr>
              <a:t> </a:t>
            </a:r>
            <a:r>
              <a:rPr lang="en-US" sz="6600" dirty="0" err="1" smtClean="0">
                <a:latin typeface="Berlin Sans FB Demi" panose="020E0802020502020306" pitchFamily="34" charset="0"/>
              </a:rPr>
              <a:t>qu’il</a:t>
            </a:r>
            <a:r>
              <a:rPr lang="en-US" sz="6600" dirty="0" smtClean="0">
                <a:latin typeface="Berlin Sans FB Demi" panose="020E0802020502020306" pitchFamily="34" charset="0"/>
              </a:rPr>
              <a:t> y a?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4621" y="1577449"/>
            <a:ext cx="115573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err="1" smtClean="0">
                <a:latin typeface="Berlin Sans FB Demi" panose="020E0802020502020306" pitchFamily="34" charset="0"/>
              </a:rPr>
              <a:t>J’ai</a:t>
            </a:r>
            <a:r>
              <a:rPr lang="en-US" sz="6600" dirty="0" smtClean="0">
                <a:latin typeface="Berlin Sans FB Demi" panose="020E0802020502020306" pitchFamily="34" charset="0"/>
              </a:rPr>
              <a:t> mal au dos.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pic>
        <p:nvPicPr>
          <p:cNvPr id="3074" name="Picture 2" descr="http://mal-de-dos.comprendrechoisir.com/img/habillage/habillage_mal-de-dos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3612"/>
            <a:ext cx="5254388" cy="525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90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182" y="177421"/>
            <a:ext cx="11873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lin Sans FB Demi" panose="020E0802020502020306" pitchFamily="34" charset="0"/>
              </a:rPr>
              <a:t>Qu’est-ce</a:t>
            </a:r>
            <a:r>
              <a:rPr lang="en-US" sz="6600" dirty="0" smtClean="0">
                <a:latin typeface="Berlin Sans FB Demi" panose="020E0802020502020306" pitchFamily="34" charset="0"/>
              </a:rPr>
              <a:t> </a:t>
            </a:r>
            <a:r>
              <a:rPr lang="en-US" sz="6600" dirty="0" err="1" smtClean="0">
                <a:latin typeface="Berlin Sans FB Demi" panose="020E0802020502020306" pitchFamily="34" charset="0"/>
              </a:rPr>
              <a:t>qu’il</a:t>
            </a:r>
            <a:r>
              <a:rPr lang="en-US" sz="6600" dirty="0" smtClean="0">
                <a:latin typeface="Berlin Sans FB Demi" panose="020E0802020502020306" pitchFamily="34" charset="0"/>
              </a:rPr>
              <a:t> y a?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4621" y="1577449"/>
            <a:ext cx="115573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err="1" smtClean="0">
                <a:latin typeface="Berlin Sans FB Demi" panose="020E0802020502020306" pitchFamily="34" charset="0"/>
              </a:rPr>
              <a:t>J’ai</a:t>
            </a:r>
            <a:r>
              <a:rPr lang="en-US" sz="6600" dirty="0" smtClean="0">
                <a:latin typeface="Berlin Sans FB Demi" panose="020E0802020502020306" pitchFamily="34" charset="0"/>
              </a:rPr>
              <a:t> mal au </a:t>
            </a:r>
            <a:r>
              <a:rPr lang="en-US" sz="6600" dirty="0" err="1" smtClean="0">
                <a:latin typeface="Berlin Sans FB Demi" panose="020E0802020502020306" pitchFamily="34" charset="0"/>
              </a:rPr>
              <a:t>cou</a:t>
            </a:r>
            <a:r>
              <a:rPr lang="en-US" sz="6600" dirty="0" smtClean="0">
                <a:latin typeface="Berlin Sans FB Demi" panose="020E0802020502020306" pitchFamily="34" charset="0"/>
              </a:rPr>
              <a:t>.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pic>
        <p:nvPicPr>
          <p:cNvPr id="4098" name="Picture 2" descr="http://www.e-sante.be/sites/default/files/imagecache/visuel_200/images_articles/mal_au_co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2382"/>
            <a:ext cx="4005618" cy="400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953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182" y="177421"/>
            <a:ext cx="11873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lin Sans FB Demi" panose="020E0802020502020306" pitchFamily="34" charset="0"/>
              </a:rPr>
              <a:t>Qu’est-ce</a:t>
            </a:r>
            <a:r>
              <a:rPr lang="en-US" sz="6600" dirty="0" smtClean="0">
                <a:latin typeface="Berlin Sans FB Demi" panose="020E0802020502020306" pitchFamily="34" charset="0"/>
              </a:rPr>
              <a:t> </a:t>
            </a:r>
            <a:r>
              <a:rPr lang="en-US" sz="6600" dirty="0" err="1" smtClean="0">
                <a:latin typeface="Berlin Sans FB Demi" panose="020E0802020502020306" pitchFamily="34" charset="0"/>
              </a:rPr>
              <a:t>qu’il</a:t>
            </a:r>
            <a:r>
              <a:rPr lang="en-US" sz="6600" dirty="0" smtClean="0">
                <a:latin typeface="Berlin Sans FB Demi" panose="020E0802020502020306" pitchFamily="34" charset="0"/>
              </a:rPr>
              <a:t> y a?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4621" y="1577449"/>
            <a:ext cx="115573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err="1" smtClean="0">
                <a:latin typeface="Berlin Sans FB Demi" panose="020E0802020502020306" pitchFamily="34" charset="0"/>
              </a:rPr>
              <a:t>J’ai</a:t>
            </a:r>
            <a:r>
              <a:rPr lang="en-US" sz="6600" dirty="0" smtClean="0">
                <a:latin typeface="Berlin Sans FB Demi" panose="020E0802020502020306" pitchFamily="34" charset="0"/>
              </a:rPr>
              <a:t> mal au </a:t>
            </a:r>
            <a:r>
              <a:rPr lang="en-US" sz="6600" dirty="0" err="1" smtClean="0">
                <a:latin typeface="Berlin Sans FB Demi" panose="020E0802020502020306" pitchFamily="34" charset="0"/>
              </a:rPr>
              <a:t>genou</a:t>
            </a:r>
            <a:r>
              <a:rPr lang="en-US" sz="6600" dirty="0" smtClean="0">
                <a:latin typeface="Berlin Sans FB Demi" panose="020E0802020502020306" pitchFamily="34" charset="0"/>
              </a:rPr>
              <a:t>.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pic>
        <p:nvPicPr>
          <p:cNvPr id="5122" name="Picture 2" descr="http://www.reflexologie-sante.fr/wp-content/uploads/2013/09/douleurs-genoux-2013-conseils-coach-fevrier-300x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918346"/>
            <a:ext cx="5909481" cy="3939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198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182" y="177421"/>
            <a:ext cx="11873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lin Sans FB Demi" panose="020E0802020502020306" pitchFamily="34" charset="0"/>
              </a:rPr>
              <a:t>Qu’est-ce</a:t>
            </a:r>
            <a:r>
              <a:rPr lang="en-US" sz="6600" dirty="0" smtClean="0">
                <a:latin typeface="Berlin Sans FB Demi" panose="020E0802020502020306" pitchFamily="34" charset="0"/>
              </a:rPr>
              <a:t> </a:t>
            </a:r>
            <a:r>
              <a:rPr lang="en-US" sz="6600" dirty="0" err="1" smtClean="0">
                <a:latin typeface="Berlin Sans FB Demi" panose="020E0802020502020306" pitchFamily="34" charset="0"/>
              </a:rPr>
              <a:t>qu’il</a:t>
            </a:r>
            <a:r>
              <a:rPr lang="en-US" sz="6600" dirty="0" smtClean="0">
                <a:latin typeface="Berlin Sans FB Demi" panose="020E0802020502020306" pitchFamily="34" charset="0"/>
              </a:rPr>
              <a:t> y a?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4621" y="1577449"/>
            <a:ext cx="115573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err="1" smtClean="0">
                <a:latin typeface="Berlin Sans FB Demi" panose="020E0802020502020306" pitchFamily="34" charset="0"/>
              </a:rPr>
              <a:t>J’ai</a:t>
            </a:r>
            <a:r>
              <a:rPr lang="en-US" sz="6600" dirty="0" smtClean="0">
                <a:latin typeface="Berlin Sans FB Demi" panose="020E0802020502020306" pitchFamily="34" charset="0"/>
              </a:rPr>
              <a:t> mal au </a:t>
            </a:r>
            <a:r>
              <a:rPr lang="en-US" sz="6600" dirty="0" err="1" smtClean="0">
                <a:latin typeface="Berlin Sans FB Demi" panose="020E0802020502020306" pitchFamily="34" charset="0"/>
              </a:rPr>
              <a:t>ventre</a:t>
            </a:r>
            <a:r>
              <a:rPr lang="en-US" sz="6600" dirty="0" smtClean="0">
                <a:latin typeface="Berlin Sans FB Demi" panose="020E0802020502020306" pitchFamily="34" charset="0"/>
              </a:rPr>
              <a:t>.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pic>
        <p:nvPicPr>
          <p:cNvPr id="6146" name="Picture 2" descr="https://www.sous-notre-toit.fr/wp-content/uploads/2013/09/fille-mal-au-vent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8155"/>
            <a:ext cx="3657600" cy="547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948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182" y="177421"/>
            <a:ext cx="11873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lin Sans FB Demi" panose="020E0802020502020306" pitchFamily="34" charset="0"/>
              </a:rPr>
              <a:t>Qu’est-ce</a:t>
            </a:r>
            <a:r>
              <a:rPr lang="en-US" sz="6600" dirty="0" smtClean="0">
                <a:latin typeface="Berlin Sans FB Demi" panose="020E0802020502020306" pitchFamily="34" charset="0"/>
              </a:rPr>
              <a:t> </a:t>
            </a:r>
            <a:r>
              <a:rPr lang="en-US" sz="6600" dirty="0" err="1" smtClean="0">
                <a:latin typeface="Berlin Sans FB Demi" panose="020E0802020502020306" pitchFamily="34" charset="0"/>
              </a:rPr>
              <a:t>qu’il</a:t>
            </a:r>
            <a:r>
              <a:rPr lang="en-US" sz="6600" dirty="0" smtClean="0">
                <a:latin typeface="Berlin Sans FB Demi" panose="020E0802020502020306" pitchFamily="34" charset="0"/>
              </a:rPr>
              <a:t> y a?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4621" y="1577449"/>
            <a:ext cx="115573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err="1" smtClean="0">
                <a:latin typeface="Berlin Sans FB Demi" panose="020E0802020502020306" pitchFamily="34" charset="0"/>
              </a:rPr>
              <a:t>J’ai</a:t>
            </a:r>
            <a:r>
              <a:rPr lang="en-US" sz="6600" dirty="0" smtClean="0">
                <a:latin typeface="Berlin Sans FB Demi" panose="020E0802020502020306" pitchFamily="34" charset="0"/>
              </a:rPr>
              <a:t> mal à la gorge.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pic>
        <p:nvPicPr>
          <p:cNvPr id="6148" name="Picture 4" descr="http://static.ccm2.net/sante-medecine.journaldesfemmes.com/faq/images/2360-gLGa7ieuAuTzwls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84862"/>
            <a:ext cx="3452884" cy="517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045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182" y="177421"/>
            <a:ext cx="11873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lin Sans FB Demi" panose="020E0802020502020306" pitchFamily="34" charset="0"/>
              </a:rPr>
              <a:t>Qu’est-ce</a:t>
            </a:r>
            <a:r>
              <a:rPr lang="en-US" sz="6600" dirty="0" smtClean="0">
                <a:latin typeface="Berlin Sans FB Demi" panose="020E0802020502020306" pitchFamily="34" charset="0"/>
              </a:rPr>
              <a:t> </a:t>
            </a:r>
            <a:r>
              <a:rPr lang="en-US" sz="6600" dirty="0" err="1" smtClean="0">
                <a:latin typeface="Berlin Sans FB Demi" panose="020E0802020502020306" pitchFamily="34" charset="0"/>
              </a:rPr>
              <a:t>qu’il</a:t>
            </a:r>
            <a:r>
              <a:rPr lang="en-US" sz="6600" dirty="0" smtClean="0">
                <a:latin typeface="Berlin Sans FB Demi" panose="020E0802020502020306" pitchFamily="34" charset="0"/>
              </a:rPr>
              <a:t> y a?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4621" y="1577449"/>
            <a:ext cx="1155737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err="1" smtClean="0">
                <a:latin typeface="Berlin Sans FB Demi" panose="020E0802020502020306" pitchFamily="34" charset="0"/>
              </a:rPr>
              <a:t>J’ai</a:t>
            </a:r>
            <a:r>
              <a:rPr lang="en-US" sz="6600" dirty="0" smtClean="0">
                <a:latin typeface="Berlin Sans FB Demi" panose="020E0802020502020306" pitchFamily="34" charset="0"/>
              </a:rPr>
              <a:t> mal à </a:t>
            </a:r>
            <a:r>
              <a:rPr lang="en-US" sz="6600" dirty="0" err="1" smtClean="0">
                <a:latin typeface="Berlin Sans FB Demi" panose="020E0802020502020306" pitchFamily="34" charset="0"/>
              </a:rPr>
              <a:t>l’oreille</a:t>
            </a:r>
            <a:r>
              <a:rPr lang="en-US" sz="6600" dirty="0" smtClean="0">
                <a:latin typeface="Berlin Sans FB Demi" panose="020E0802020502020306" pitchFamily="34" charset="0"/>
              </a:rPr>
              <a:t>.</a:t>
            </a:r>
          </a:p>
          <a:p>
            <a:pPr algn="r"/>
            <a:r>
              <a:rPr lang="en-US" sz="6600" dirty="0" err="1" smtClean="0">
                <a:latin typeface="Berlin Sans FB Demi" panose="020E0802020502020306" pitchFamily="34" charset="0"/>
              </a:rPr>
              <a:t>J’ai</a:t>
            </a:r>
            <a:r>
              <a:rPr lang="en-US" sz="6600" dirty="0" smtClean="0">
                <a:latin typeface="Berlin Sans FB Demi" panose="020E0802020502020306" pitchFamily="34" charset="0"/>
              </a:rPr>
              <a:t> mal aux </a:t>
            </a:r>
            <a:r>
              <a:rPr lang="en-US" sz="6600" dirty="0" err="1" smtClean="0">
                <a:latin typeface="Berlin Sans FB Demi" panose="020E0802020502020306" pitchFamily="34" charset="0"/>
              </a:rPr>
              <a:t>oreilles</a:t>
            </a:r>
            <a:r>
              <a:rPr lang="en-US" sz="6600" dirty="0" smtClean="0">
                <a:latin typeface="Berlin Sans FB Demi" panose="020E0802020502020306" pitchFamily="34" charset="0"/>
              </a:rPr>
              <a:t>.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pic>
        <p:nvPicPr>
          <p:cNvPr id="7170" name="Picture 2" descr="http://www.vaudfamille.ch/data/dataimages/Upload/enfant_otite_2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6531"/>
            <a:ext cx="4462458" cy="339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img1.pleinevie.fr/var/pleinevie/storage/images/article/je-fais-quoi-si-j-ai-les-oreilles-qui-sifflent-11590/67744-2-fre-FR/Je-fais-quoi-si-j-ai-les-oreilles-qui-sifflent_exact1024x768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051" y="3643843"/>
            <a:ext cx="4836615" cy="3214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80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182" y="177421"/>
            <a:ext cx="11873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latin typeface="Berlin Sans FB Demi" panose="020E0802020502020306" pitchFamily="34" charset="0"/>
              </a:rPr>
              <a:t>Qu’est-ce</a:t>
            </a:r>
            <a:r>
              <a:rPr lang="en-US" sz="6600" dirty="0" smtClean="0">
                <a:latin typeface="Berlin Sans FB Demi" panose="020E0802020502020306" pitchFamily="34" charset="0"/>
              </a:rPr>
              <a:t> </a:t>
            </a:r>
            <a:r>
              <a:rPr lang="en-US" sz="6600" dirty="0" err="1" smtClean="0">
                <a:latin typeface="Berlin Sans FB Demi" panose="020E0802020502020306" pitchFamily="34" charset="0"/>
              </a:rPr>
              <a:t>qu’il</a:t>
            </a:r>
            <a:r>
              <a:rPr lang="en-US" sz="6600" dirty="0" smtClean="0">
                <a:latin typeface="Berlin Sans FB Demi" panose="020E0802020502020306" pitchFamily="34" charset="0"/>
              </a:rPr>
              <a:t> y a?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4621" y="1577449"/>
            <a:ext cx="115573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err="1" smtClean="0">
                <a:latin typeface="Berlin Sans FB Demi" panose="020E0802020502020306" pitchFamily="34" charset="0"/>
              </a:rPr>
              <a:t>J’ai</a:t>
            </a:r>
            <a:r>
              <a:rPr lang="en-US" sz="6600" dirty="0" smtClean="0">
                <a:latin typeface="Berlin Sans FB Demi" panose="020E0802020502020306" pitchFamily="34" charset="0"/>
              </a:rPr>
              <a:t> mal </a:t>
            </a:r>
            <a:r>
              <a:rPr lang="en-US" sz="6600" dirty="0" smtClean="0">
                <a:latin typeface="Berlin Sans FB Demi" panose="020E0802020502020306" pitchFamily="34" charset="0"/>
              </a:rPr>
              <a:t>partout.</a:t>
            </a:r>
            <a:endParaRPr lang="en-US" sz="6600" dirty="0">
              <a:latin typeface="Berlin Sans FB Demi" panose="020E0802020502020306" pitchFamily="34" charset="0"/>
            </a:endParaRPr>
          </a:p>
        </p:txBody>
      </p:sp>
      <p:pic>
        <p:nvPicPr>
          <p:cNvPr id="1026" name="Picture 2" descr="http://virgile.blog.lemonde.fr/files/2008/01/retour-de-la-gym.12016439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76550"/>
            <a:ext cx="4343400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unrenouveau.n.u.f.unblog.fr/files/2013/03/courbatures-e135256509757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95649"/>
            <a:ext cx="2381250" cy="35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rhumaguide.com/wp-content/uploads/2014/12/mal-partou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3838575"/>
            <a:ext cx="4762500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1717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106</Words>
  <Application>Microsoft Office PowerPoint</Application>
  <PresentationFormat>Widescreen</PresentationFormat>
  <Paragraphs>21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Berlin Sans FB Demi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2016-01-15T12:33:27Z</dcterms:created>
  <dcterms:modified xsi:type="dcterms:W3CDTF">2016-01-15T14:11:45Z</dcterms:modified>
</cp:coreProperties>
</file>